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5739DDF-462F-4B4E-A209-A11BD164625A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8016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9DDF-462F-4B4E-A209-A11BD164625A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55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9DDF-462F-4B4E-A209-A11BD164625A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205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9DDF-462F-4B4E-A209-A11BD164625A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558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9DDF-462F-4B4E-A209-A11BD164625A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528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9DDF-462F-4B4E-A209-A11BD164625A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28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9DDF-462F-4B4E-A209-A11BD164625A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174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9DDF-462F-4B4E-A209-A11BD164625A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912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9DDF-462F-4B4E-A209-A11BD164625A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193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9DDF-462F-4B4E-A209-A11BD164625A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34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9DDF-462F-4B4E-A209-A11BD164625A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745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F5739DDF-462F-4B4E-A209-A11BD164625A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670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1872" y="-229682"/>
            <a:ext cx="4086876" cy="5396042"/>
          </a:xfrm>
        </p:spPr>
        <p:txBody>
          <a:bodyPr/>
          <a:lstStyle/>
          <a:p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 ancien régime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61872" y="5166360"/>
            <a:ext cx="9418320" cy="1691640"/>
          </a:xfrm>
        </p:spPr>
        <p:txBody>
          <a:bodyPr/>
          <a:lstStyle/>
          <a:p>
            <a: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Tijd van pruiken en revoluties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445" y="452283"/>
            <a:ext cx="4811790" cy="595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2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Slot 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Nog vragen?</a:t>
            </a:r>
          </a:p>
          <a:p>
            <a:r>
              <a:rPr lang="nl-NL" dirty="0" smtClean="0"/>
              <a:t>Bereid het huiswerk voor de volgende les goed voor!!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32" y="3001417"/>
            <a:ext cx="4238293" cy="317872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112" y="3001416"/>
            <a:ext cx="4258380" cy="3178720"/>
          </a:xfrm>
          <a:prstGeom prst="rect">
            <a:avLst/>
          </a:prstGeom>
        </p:spPr>
      </p:pic>
      <p:sp>
        <p:nvSpPr>
          <p:cNvPr id="6" name="Bliksemflits 5"/>
          <p:cNvSpPr/>
          <p:nvPr/>
        </p:nvSpPr>
        <p:spPr>
          <a:xfrm>
            <a:off x="4525197" y="3240304"/>
            <a:ext cx="2455707" cy="2700945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406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Deze 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Terugblik vorige les</a:t>
            </a:r>
          </a:p>
          <a:p>
            <a:r>
              <a:rPr lang="nl-NL" dirty="0" smtClean="0"/>
              <a:t>Het Franse Ancien Régime</a:t>
            </a:r>
          </a:p>
          <a:p>
            <a:r>
              <a:rPr lang="nl-NL" dirty="0" smtClean="0"/>
              <a:t>Klassikale opdracht</a:t>
            </a:r>
          </a:p>
          <a:p>
            <a:r>
              <a:rPr lang="nl-NL" dirty="0" smtClean="0"/>
              <a:t>Verlicht absolutisme</a:t>
            </a:r>
          </a:p>
          <a:p>
            <a:pPr lvl="1"/>
            <a:r>
              <a:rPr lang="nl-NL" dirty="0" smtClean="0"/>
              <a:t>Pruisen</a:t>
            </a:r>
          </a:p>
          <a:p>
            <a:pPr lvl="1"/>
            <a:r>
              <a:rPr lang="nl-NL" dirty="0" smtClean="0"/>
              <a:t>Voltaire</a:t>
            </a:r>
          </a:p>
          <a:p>
            <a:r>
              <a:rPr lang="nl-NL" dirty="0" smtClean="0"/>
              <a:t>Nederland</a:t>
            </a:r>
          </a:p>
          <a:p>
            <a:pPr lvl="1"/>
            <a:r>
              <a:rPr lang="nl-NL" dirty="0"/>
              <a:t>S</a:t>
            </a:r>
            <a:r>
              <a:rPr lang="nl-NL" dirty="0" smtClean="0"/>
              <a:t>tadhouderloos tijdperk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704" y="147959"/>
            <a:ext cx="2555772" cy="322420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282" y="1281001"/>
            <a:ext cx="2980550" cy="369075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704" y="4188543"/>
            <a:ext cx="3728582" cy="243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1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 vorige 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Filosofen: </a:t>
            </a:r>
            <a:r>
              <a:rPr lang="nl-NL" dirty="0"/>
              <a:t>V</a:t>
            </a:r>
            <a:r>
              <a:rPr lang="nl-NL" dirty="0" smtClean="0"/>
              <a:t>oltaire (geloof), Rousseau (politiek), Adam Smith (</a:t>
            </a:r>
            <a:r>
              <a:rPr lang="nl-NL" dirty="0" err="1" smtClean="0"/>
              <a:t>ecnomie</a:t>
            </a:r>
            <a:r>
              <a:rPr lang="nl-NL" dirty="0" smtClean="0"/>
              <a:t>), John Locke (politiek) en </a:t>
            </a:r>
            <a:r>
              <a:rPr lang="nl-NL" dirty="0" err="1" smtClean="0"/>
              <a:t>Montesquie</a:t>
            </a:r>
            <a:r>
              <a:rPr lang="nl-NL" dirty="0" smtClean="0"/>
              <a:t> (politiek)</a:t>
            </a:r>
          </a:p>
          <a:p>
            <a:r>
              <a:rPr lang="nl-NL" dirty="0" smtClean="0"/>
              <a:t>Geloof, economie, politiek</a:t>
            </a:r>
          </a:p>
          <a:p>
            <a:r>
              <a:rPr lang="nl-NL" dirty="0" smtClean="0"/>
              <a:t>Parijs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3" r="15014"/>
          <a:stretch/>
        </p:blipFill>
        <p:spPr>
          <a:xfrm>
            <a:off x="1261872" y="4817174"/>
            <a:ext cx="1708152" cy="272592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4" t="-1376" r="16859" b="1376"/>
          <a:stretch/>
        </p:blipFill>
        <p:spPr>
          <a:xfrm>
            <a:off x="3235477" y="4768963"/>
            <a:ext cx="1514528" cy="2769322"/>
          </a:xfrm>
          <a:prstGeom prst="rect">
            <a:avLst/>
          </a:prstGeom>
        </p:spPr>
      </p:pic>
      <p:pic>
        <p:nvPicPr>
          <p:cNvPr id="6" name="image25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00" r="13751"/>
          <a:stretch/>
        </p:blipFill>
        <p:spPr>
          <a:xfrm>
            <a:off x="6826847" y="4817173"/>
            <a:ext cx="1550236" cy="2121313"/>
          </a:xfrm>
          <a:prstGeom prst="rect">
            <a:avLst/>
          </a:prstGeom>
          <a:ln/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21"/>
          <a:stretch/>
        </p:blipFill>
        <p:spPr>
          <a:xfrm>
            <a:off x="8625020" y="4817174"/>
            <a:ext cx="1582197" cy="272592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r="23936" b="14558"/>
          <a:stretch/>
        </p:blipFill>
        <p:spPr>
          <a:xfrm>
            <a:off x="4993982" y="4817174"/>
            <a:ext cx="1581463" cy="2725926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095942" y="5268232"/>
            <a:ext cx="1848465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Kritiek op Godsdienst, deïst, natuurwetten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3099515" y="5277663"/>
            <a:ext cx="1848465" cy="147732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Algemene wil, sociaal contract, volkssoevereiniteit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5101499" y="5277663"/>
            <a:ext cx="1848465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Fysiocraat, onzichtbare hand, vraag en aanbod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7024822" y="5103674"/>
            <a:ext cx="1848465" cy="175432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Koning vervangbaar, recht van burgers, mensenrechten beschermen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8956001" y="5268230"/>
            <a:ext cx="2075177" cy="147732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Driemachtenleer, machtsmisbruik, rechtgevend, wetgevend, uitvoerend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-679982"/>
            <a:ext cx="8901436" cy="777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2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3950" y="277269"/>
            <a:ext cx="9692640" cy="1325562"/>
          </a:xfrm>
        </p:spPr>
        <p:txBody>
          <a:bodyPr/>
          <a:lstStyle/>
          <a:p>
            <a:r>
              <a:rPr lang="nl-NL" dirty="0" smtClean="0"/>
              <a:t>Het Franse Ancien Régime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3950" y="1967876"/>
            <a:ext cx="8595360" cy="4351337"/>
          </a:xfrm>
        </p:spPr>
        <p:txBody>
          <a:bodyPr/>
          <a:lstStyle/>
          <a:p>
            <a:r>
              <a:rPr lang="nl-NL" dirty="0"/>
              <a:t>Na de Zonnekoning zetten opvolgers (Lodewijk XV-XVI) het absolutisme </a:t>
            </a:r>
            <a:r>
              <a:rPr lang="nl-NL" dirty="0" smtClean="0"/>
              <a:t>voort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Franse </a:t>
            </a:r>
            <a:r>
              <a:rPr lang="nl-NL" dirty="0">
                <a:sym typeface="Wingdings" panose="05000000000000000000" pitchFamily="2" charset="2"/>
              </a:rPr>
              <a:t>koningen  absolute </a:t>
            </a:r>
            <a:r>
              <a:rPr lang="nl-NL" dirty="0" smtClean="0">
                <a:sym typeface="Wingdings" panose="05000000000000000000" pitchFamily="2" charset="2"/>
              </a:rPr>
              <a:t>vorsten</a:t>
            </a:r>
            <a:endParaRPr lang="nl-NL" dirty="0" smtClean="0"/>
          </a:p>
          <a:p>
            <a:r>
              <a:rPr lang="nl-NL" dirty="0" smtClean="0"/>
              <a:t>Standensamenleving</a:t>
            </a:r>
          </a:p>
          <a:p>
            <a:r>
              <a:rPr lang="nl-NL" dirty="0"/>
              <a:t>Economie groeit </a:t>
            </a:r>
            <a:r>
              <a:rPr lang="nl-NL" dirty="0">
                <a:sym typeface="Wingdings" panose="05000000000000000000" pitchFamily="2" charset="2"/>
              </a:rPr>
              <a:t> adel wordt rijker (belasting??)</a:t>
            </a:r>
          </a:p>
          <a:p>
            <a:r>
              <a:rPr lang="nl-NL" dirty="0">
                <a:sym typeface="Wingdings" panose="05000000000000000000" pitchFamily="2" charset="2"/>
              </a:rPr>
              <a:t>Boeren laagste stand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Belastingen</a:t>
            </a:r>
            <a:endParaRPr lang="nl-NL" dirty="0" smtClean="0"/>
          </a:p>
          <a:p>
            <a:r>
              <a:rPr lang="nl-NL" dirty="0" smtClean="0"/>
              <a:t>Opkomst verlichte denkers, toch een kloof tussen hen en de vrijheid in het land</a:t>
            </a:r>
          </a:p>
          <a:p>
            <a:r>
              <a:rPr lang="nl-NL" dirty="0" smtClean="0"/>
              <a:t>Franse revolutie???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50" y="277269"/>
            <a:ext cx="5433895" cy="392760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/>
          <a:srcRect l="24145" t="37706" r="25846" b="26171"/>
          <a:stretch/>
        </p:blipFill>
        <p:spPr>
          <a:xfrm>
            <a:off x="366916" y="2985993"/>
            <a:ext cx="8595360" cy="349232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986" y="277269"/>
            <a:ext cx="3663131" cy="37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9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Uitleg spotprenten (voor groep II)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69" y="2880345"/>
            <a:ext cx="3312444" cy="319599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101" y="2752502"/>
            <a:ext cx="3414502" cy="243893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7" y="2549120"/>
            <a:ext cx="4605612" cy="349883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85" y="1948630"/>
            <a:ext cx="3197815" cy="469981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52" y="2570550"/>
            <a:ext cx="5554373" cy="314558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127" y="1353511"/>
            <a:ext cx="7185823" cy="502160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8"/>
          <a:srcRect l="23296" t="29051" r="24896" b="16367"/>
          <a:stretch/>
        </p:blipFill>
        <p:spPr>
          <a:xfrm>
            <a:off x="351684" y="488597"/>
            <a:ext cx="10602828" cy="628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2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Klassikale 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63099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b="1" dirty="0"/>
              <a:t>WAT	</a:t>
            </a:r>
            <a:r>
              <a:rPr lang="nl-NL" dirty="0"/>
              <a:t>Analyseren van spotprent</a:t>
            </a:r>
          </a:p>
          <a:p>
            <a:endParaRPr lang="nl-NL" dirty="0"/>
          </a:p>
          <a:p>
            <a:r>
              <a:rPr lang="nl-NL" b="1" dirty="0"/>
              <a:t>HOE	</a:t>
            </a:r>
            <a:r>
              <a:rPr lang="nl-NL" dirty="0"/>
              <a:t>Doormiddel van een stappenplan (zie tekst hieronder)</a:t>
            </a:r>
          </a:p>
          <a:p>
            <a:pPr marL="0" indent="0">
              <a:buNone/>
            </a:pPr>
            <a:r>
              <a:rPr lang="nl-NL" b="1" dirty="0"/>
              <a:t> </a:t>
            </a:r>
            <a:endParaRPr lang="nl-NL" dirty="0"/>
          </a:p>
          <a:p>
            <a:r>
              <a:rPr lang="nl-NL" b="1" dirty="0"/>
              <a:t>HULP	</a:t>
            </a:r>
            <a:r>
              <a:rPr lang="nl-NL" dirty="0"/>
              <a:t>Zelfstandige oefening</a:t>
            </a:r>
          </a:p>
          <a:p>
            <a:pPr marL="0" indent="0">
              <a:buNone/>
            </a:pPr>
            <a:r>
              <a:rPr lang="nl-NL" b="1" dirty="0"/>
              <a:t> </a:t>
            </a:r>
            <a:endParaRPr lang="nl-NL" dirty="0"/>
          </a:p>
          <a:p>
            <a:r>
              <a:rPr lang="nl-NL" b="1" dirty="0"/>
              <a:t>TIJD	</a:t>
            </a:r>
            <a:r>
              <a:rPr lang="nl-NL" dirty="0"/>
              <a:t>10 minuten</a:t>
            </a:r>
          </a:p>
          <a:p>
            <a:pPr marL="0" indent="0">
              <a:buNone/>
            </a:pPr>
            <a:r>
              <a:rPr lang="nl-NL" b="1" dirty="0"/>
              <a:t> </a:t>
            </a:r>
            <a:endParaRPr lang="nl-NL" dirty="0"/>
          </a:p>
          <a:p>
            <a:r>
              <a:rPr lang="nl-NL" b="1" dirty="0"/>
              <a:t>UITKOMST	</a:t>
            </a:r>
            <a:r>
              <a:rPr lang="nl-NL" dirty="0"/>
              <a:t>Je begrijpt hoe spotprenten een historische gebeurtenis kan weergeven, </a:t>
            </a:r>
            <a:r>
              <a:rPr lang="nl-NL" dirty="0" smtClean="0"/>
              <a:t>		wat </a:t>
            </a:r>
            <a:r>
              <a:rPr lang="nl-NL" dirty="0"/>
              <a:t>de </a:t>
            </a:r>
            <a:r>
              <a:rPr lang="nl-NL" dirty="0" smtClean="0"/>
              <a:t>mening </a:t>
            </a:r>
            <a:r>
              <a:rPr lang="nl-NL" dirty="0"/>
              <a:t>is van de </a:t>
            </a:r>
            <a:r>
              <a:rPr lang="nl-NL" dirty="0" smtClean="0"/>
              <a:t>tekenaar </a:t>
            </a:r>
            <a:r>
              <a:rPr lang="nl-NL" dirty="0"/>
              <a:t>en </a:t>
            </a:r>
            <a:r>
              <a:rPr lang="nl-NL" dirty="0" smtClean="0"/>
              <a:t>hoe je dit analyseert.</a:t>
            </a:r>
            <a:endParaRPr lang="nl-NL" dirty="0"/>
          </a:p>
          <a:p>
            <a:r>
              <a:rPr lang="nl-NL" b="1" dirty="0"/>
              <a:t>KLAAR?	</a:t>
            </a:r>
            <a:r>
              <a:rPr lang="nl-NL" dirty="0" smtClean="0"/>
              <a:t>Maak </a:t>
            </a:r>
            <a:r>
              <a:rPr lang="nl-NL" dirty="0"/>
              <a:t>ook de tweede opdracht: het vergelijken van de </a:t>
            </a:r>
            <a:r>
              <a:rPr lang="nl-NL" dirty="0" smtClean="0"/>
              <a:t>drie spotprenten. 			Ook daar klaar mee</a:t>
            </a:r>
            <a:r>
              <a:rPr lang="nl-NL" dirty="0"/>
              <a:t>? Vergelijk je opdrachten met anderen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030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917" y="196646"/>
            <a:ext cx="3893631" cy="2406936"/>
          </a:xfrm>
        </p:spPr>
        <p:txBody>
          <a:bodyPr>
            <a:normAutofit/>
          </a:bodyPr>
          <a:lstStyle/>
          <a:p>
            <a:r>
              <a:rPr lang="nl-NL" dirty="0" smtClean="0"/>
              <a:t>ANCIEN RÉGIME OPDRACHT 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7" y="3058012"/>
            <a:ext cx="4689522" cy="3530168"/>
          </a:xfr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826" y="1691322"/>
            <a:ext cx="4066995" cy="503608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18" y="0"/>
            <a:ext cx="3528900" cy="439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1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Verlicht absolutisme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‘Alles voor het volk, niets door het volk’ – Frederik II motto</a:t>
            </a:r>
          </a:p>
          <a:p>
            <a:r>
              <a:rPr lang="nl-NL" dirty="0"/>
              <a:t>Absolute vorst voert verlichte </a:t>
            </a:r>
            <a:r>
              <a:rPr lang="nl-NL" dirty="0" smtClean="0"/>
              <a:t>ideeën </a:t>
            </a:r>
            <a:r>
              <a:rPr lang="nl-NL" dirty="0"/>
              <a:t>/ hervormingen in, opgelegd ‘van </a:t>
            </a:r>
            <a:r>
              <a:rPr lang="nl-NL" dirty="0" smtClean="0"/>
              <a:t>bovenaf</a:t>
            </a:r>
            <a:endParaRPr lang="nl-NL" dirty="0" smtClean="0"/>
          </a:p>
          <a:p>
            <a:pPr lvl="1"/>
            <a:r>
              <a:rPr lang="nl-NL" dirty="0" smtClean="0"/>
              <a:t>Dus niet een revolutie, maar een door vorsten gekozen manier van regeren</a:t>
            </a:r>
            <a:endParaRPr lang="nl-NL" dirty="0"/>
          </a:p>
          <a:p>
            <a:r>
              <a:rPr lang="nl-NL" dirty="0" smtClean="0"/>
              <a:t>Pruisen: Frederik de Grote</a:t>
            </a:r>
          </a:p>
          <a:p>
            <a:pPr lvl="1"/>
            <a:r>
              <a:rPr lang="nl-NL" dirty="0" smtClean="0"/>
              <a:t>Contact Voltaire</a:t>
            </a:r>
          </a:p>
          <a:p>
            <a:pPr lvl="1"/>
            <a:r>
              <a:rPr lang="nl-NL" dirty="0" smtClean="0"/>
              <a:t>Godsdienstige verdraagzaamheid</a:t>
            </a:r>
          </a:p>
          <a:p>
            <a:pPr lvl="1"/>
            <a:r>
              <a:rPr lang="nl-NL" dirty="0" smtClean="0"/>
              <a:t>Adel betaald minder belasting dan boeren; bevriend houden</a:t>
            </a:r>
          </a:p>
          <a:p>
            <a:r>
              <a:rPr lang="nl-NL" dirty="0" smtClean="0"/>
              <a:t>Rusland: Catherina de Grote</a:t>
            </a:r>
          </a:p>
          <a:p>
            <a:pPr lvl="1"/>
            <a:r>
              <a:rPr lang="nl-NL" dirty="0" smtClean="0"/>
              <a:t>Horigheid blijft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83" y="197961"/>
            <a:ext cx="2476500" cy="3124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286" y="3162709"/>
            <a:ext cx="2683797" cy="355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7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Nederland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Willem III 1702 </a:t>
            </a:r>
            <a:r>
              <a:rPr lang="nl-NL" dirty="0" smtClean="0">
                <a:sym typeface="Wingdings" panose="05000000000000000000" pitchFamily="2" charset="2"/>
              </a:rPr>
              <a:t> tweede stadhouderloos tijdperk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Regenten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Groeiende corruptie, geen verantwoording schuldig 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Economie wordt minder sterk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Regenten rijker  onvrede stijgt 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Friese stadhouder Willem IV wordt stadhouder alle gewesten 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894" y="2839481"/>
            <a:ext cx="2909894" cy="369753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772" y="3143897"/>
            <a:ext cx="4166137" cy="254134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492" y="3025052"/>
            <a:ext cx="2564696" cy="332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6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Aangepast 23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2B5967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Weergave</Template>
  <TotalTime>0</TotalTime>
  <Words>281</Words>
  <Application>Microsoft Office PowerPoint</Application>
  <PresentationFormat>Breedbeeld</PresentationFormat>
  <Paragraphs>63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Century Schoolbook</vt:lpstr>
      <vt:lpstr>Wingdings</vt:lpstr>
      <vt:lpstr>Wingdings 2</vt:lpstr>
      <vt:lpstr>View</vt:lpstr>
      <vt:lpstr>Het ancien régime</vt:lpstr>
      <vt:lpstr>Deze les</vt:lpstr>
      <vt:lpstr>Terugblik vorige les</vt:lpstr>
      <vt:lpstr>Het Franse Ancien Régime</vt:lpstr>
      <vt:lpstr>Uitleg spotprenten (voor groep II)</vt:lpstr>
      <vt:lpstr>Klassikale opdracht</vt:lpstr>
      <vt:lpstr>ANCIEN RÉGIME OPDRACHT </vt:lpstr>
      <vt:lpstr>Verlicht absolutisme</vt:lpstr>
      <vt:lpstr>Nederland</vt:lpstr>
      <vt:lpstr>Slot 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Tessa Hoekstra</dc:creator>
  <cp:lastModifiedBy>Tessa Hoekstra</cp:lastModifiedBy>
  <cp:revision>22</cp:revision>
  <dcterms:created xsi:type="dcterms:W3CDTF">2018-12-05T15:02:48Z</dcterms:created>
  <dcterms:modified xsi:type="dcterms:W3CDTF">2019-02-06T16:30:11Z</dcterms:modified>
</cp:coreProperties>
</file>